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49" r:id="rId2"/>
    <p:sldId id="257" r:id="rId3"/>
    <p:sldId id="1350" r:id="rId4"/>
    <p:sldId id="1368" r:id="rId5"/>
    <p:sldId id="1369" r:id="rId6"/>
    <p:sldId id="1359" r:id="rId7"/>
    <p:sldId id="1361" r:id="rId8"/>
    <p:sldId id="1362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2" d="100"/>
          <a:sy n="52" d="100"/>
        </p:scale>
        <p:origin x="3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5D1C77-B836-427F-B652-3D542BD4D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992C471-91FF-4936-B555-16987718A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615143-1B04-4A39-95BC-CE75CBBC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C62A31-65B5-4FDD-BB07-0D30CD1E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A10405-2D66-4F2B-9E2A-ED592A6E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94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BF6894-B8C1-4FB3-BF0D-FEF23BC4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C85C7-A329-4E9B-BFFD-75EDC8B0A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D27718-150D-455B-BF19-6DCB6E80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1517F6-EB09-4DD2-95E4-BB2600948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AF93FF-8434-419B-9F80-FA1B596C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16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D61F36-E393-499B-B31F-4B051FE82E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8A6EDB7-9B03-4E1A-B718-CC43304A13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54CEFB-7771-4B8E-AA34-C8928FBB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010AD7-3DF2-4744-878E-981B09992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C6295F-D98D-4114-A7F0-02332966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64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854908-9DC3-406D-BDA8-05AE5F0FC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E09443-612F-485A-B54C-6FA84C7E8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6F500C-1160-4BCF-8D94-71F8F9B9F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4451-EC7F-4C45-A24E-008AB430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8FE08A-4775-404A-9434-0C60E9E0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0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00D7E1-7370-4370-B568-0292C7FBE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56F5D8-E2CC-4FAD-BA44-E2453F44A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2E435-1E3A-4FF9-8408-513B1F46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64DB33-5BC2-4843-A54C-C85AA425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AE53E1-A946-431C-8386-D6F4B59AC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435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CCE75-CBF7-44E4-9549-C818E2F05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A84DBF-DA86-4406-9980-7891E99206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9BBCF0-A374-43B7-9B73-FBEF0F344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2B2EE4-7CD1-48BA-B25A-BB20A305B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4E567F-4359-4F46-A48F-E000E11ED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386E6C-45D9-4D13-B166-22C4B52E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13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81D99-6CF9-4D0E-AB53-47FFDB74D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DF7411-6632-48F2-B441-3979FDD52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908AEB-D799-419C-B325-18EA589A3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D6DAB61-8AC3-4E5A-9F35-92A8CCA1C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F1A2ACC-0164-469E-9588-E13B1CFB5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51740A7-527B-46CA-84C8-81C66FF93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054DC99-5686-4835-8E8A-3C0FF79DA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040543-D89F-4517-8D81-B0F9A96FB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16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FF307D-363A-499B-960A-9BF889BB8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CFC35BB-D59F-4CE8-ACC7-980CCB6B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A1D469-95D0-4C07-BF86-7CEBC49A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57EAF0-22C2-40DC-8FB6-A7CBEE9A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2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22A7984-8361-4A1B-B697-6CA7F054C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4103379-8F8E-4166-8F15-93A521683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8CB139-CF89-4602-BCAE-4B364B512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65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4BB773-74F8-4D32-80A5-777FED77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4349D8-3920-4E7F-9FAC-E6CB1B792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A1E884-FF06-46E2-B27E-389A33B4C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B69515-C3A2-49A6-8DAA-78D665DA3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946072-CE26-45B4-9C27-A7ED32FF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FEE7CA-5CCF-474C-9A58-F02D0E84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85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69A714-EEA0-419B-92AC-B755C521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341718F-4DC4-48B4-B664-3F735F2B6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AC30D3-33A0-47E3-969D-6EAB9B340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E89C32-191C-4558-BD5E-DCB98D18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758BFD-73FE-469F-992E-B4BDADB6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8D9B8B-08AB-497A-B64A-2D8E5AC6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98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3CF35B-5931-49DE-AAF5-13762DEC5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D22D00-B479-43EB-84AF-CDB897E1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6DC903-45A7-4E73-A705-A567F3D36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6A7D1-3BA7-4B97-B294-8499D8DCCD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194279-F161-4AB5-B599-AE9AABFF2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F05283-4883-4E22-8278-F970AA77E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4C25-99E8-4FC3-9A8A-2C9DF10EEE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16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F06753-1402-4732-A229-CBB9BBB81F6C}"/>
              </a:ext>
            </a:extLst>
          </p:cNvPr>
          <p:cNvSpPr/>
          <p:nvPr/>
        </p:nvSpPr>
        <p:spPr>
          <a:xfrm>
            <a:off x="0" y="1276753"/>
            <a:ext cx="12192000" cy="215224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1449964"/>
            <a:ext cx="12192000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Good Practice and Improvement Proposal</a:t>
            </a:r>
            <a:endParaRPr lang="ja-JP" altLang="en-US" sz="6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5CC77367-B690-4417-8957-F47D998B8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79" y="108140"/>
            <a:ext cx="11721735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Group Discussions and Presentations in the SMILE Program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0CA055-77C0-48AC-A25A-4FC445CF50E7}"/>
              </a:ext>
            </a:extLst>
          </p:cNvPr>
          <p:cNvSpPr/>
          <p:nvPr/>
        </p:nvSpPr>
        <p:spPr>
          <a:xfrm>
            <a:off x="363623" y="3740265"/>
            <a:ext cx="4940350" cy="2949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4000" dirty="0"/>
              <a:t>Group photo of the members</a:t>
            </a:r>
            <a:endParaRPr lang="ja-JP" altLang="en-US" sz="40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B9CA0DF-E136-4F72-A437-2F77CBD72E95}"/>
              </a:ext>
            </a:extLst>
          </p:cNvPr>
          <p:cNvSpPr txBox="1"/>
          <p:nvPr/>
        </p:nvSpPr>
        <p:spPr>
          <a:xfrm>
            <a:off x="5450088" y="4011903"/>
            <a:ext cx="6634986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〇班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Safe : safety and security</a:t>
            </a:r>
          </a:p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Move: smooth movement</a:t>
            </a:r>
          </a:p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Info: </a:t>
            </a:r>
            <a:r>
              <a:rPr lang="en-US" altLang="ja-JP" sz="28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communica</a:t>
            </a:r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. &amp; information</a:t>
            </a:r>
          </a:p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Link: inclusive facility care</a:t>
            </a:r>
          </a:p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Envi.: environmental conservation</a:t>
            </a:r>
          </a:p>
        </p:txBody>
      </p:sp>
    </p:spTree>
    <p:extLst>
      <p:ext uri="{BB962C8B-B14F-4D97-AF65-F5344CB8AC3E}">
        <p14:creationId xmlns:p14="http://schemas.microsoft.com/office/powerpoint/2010/main" val="273937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Top 3 Good practices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C30246-2249-4414-AF04-45BCCE7E1FF2}"/>
              </a:ext>
            </a:extLst>
          </p:cNvPr>
          <p:cNvSpPr/>
          <p:nvPr/>
        </p:nvSpPr>
        <p:spPr>
          <a:xfrm>
            <a:off x="4299347" y="1050567"/>
            <a:ext cx="3593306" cy="2059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No.1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4E2C166-CF34-486D-B795-8EF0D2BD3853}"/>
              </a:ext>
            </a:extLst>
          </p:cNvPr>
          <p:cNvSpPr/>
          <p:nvPr/>
        </p:nvSpPr>
        <p:spPr>
          <a:xfrm>
            <a:off x="3287923" y="3269905"/>
            <a:ext cx="5616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Title: “Verb + Object + Tool”</a:t>
            </a: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E0A0F23-700D-45A9-B939-7EFBAD98A2FF}"/>
              </a:ext>
            </a:extLst>
          </p:cNvPr>
          <p:cNvSpPr/>
          <p:nvPr/>
        </p:nvSpPr>
        <p:spPr>
          <a:xfrm>
            <a:off x="887270" y="3932434"/>
            <a:ext cx="3593306" cy="2059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No.2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B7400A6-FEAF-41C1-89FA-8E55B68D3B21}"/>
              </a:ext>
            </a:extLst>
          </p:cNvPr>
          <p:cNvSpPr/>
          <p:nvPr/>
        </p:nvSpPr>
        <p:spPr>
          <a:xfrm>
            <a:off x="0" y="6187068"/>
            <a:ext cx="5616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Title: “Verb + Object + Tool”</a:t>
            </a: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9F09227-7436-4745-A025-28ADB24731CC}"/>
              </a:ext>
            </a:extLst>
          </p:cNvPr>
          <p:cNvSpPr/>
          <p:nvPr/>
        </p:nvSpPr>
        <p:spPr>
          <a:xfrm>
            <a:off x="7711424" y="3932434"/>
            <a:ext cx="3593306" cy="2059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No.3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6ED98B5-3964-4985-9F3A-21FD8C77C618}"/>
              </a:ext>
            </a:extLst>
          </p:cNvPr>
          <p:cNvSpPr/>
          <p:nvPr/>
        </p:nvSpPr>
        <p:spPr>
          <a:xfrm>
            <a:off x="6700001" y="6187068"/>
            <a:ext cx="5616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Title: “Verb + Object + Tool”</a:t>
            </a: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6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No.3</a:t>
              </a:r>
              <a:r>
                <a:rPr lang="ja-JP" altLang="en-US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“Verb + Object + Tool”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208E0AE-2F61-4E89-A2D0-DD2B2C7D57E6}"/>
              </a:ext>
            </a:extLst>
          </p:cNvPr>
          <p:cNvSpPr/>
          <p:nvPr/>
        </p:nvSpPr>
        <p:spPr>
          <a:xfrm>
            <a:off x="0" y="732486"/>
            <a:ext cx="12192000" cy="5977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No.3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7487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No.2</a:t>
              </a:r>
              <a:r>
                <a:rPr lang="ja-JP" altLang="en-US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“Verb + Object + Tool”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208E0AE-2F61-4E89-A2D0-DD2B2C7D57E6}"/>
              </a:ext>
            </a:extLst>
          </p:cNvPr>
          <p:cNvSpPr/>
          <p:nvPr/>
        </p:nvSpPr>
        <p:spPr>
          <a:xfrm>
            <a:off x="0" y="732486"/>
            <a:ext cx="12192000" cy="5977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No.2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484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No.1</a:t>
              </a:r>
              <a:r>
                <a:rPr lang="ja-JP" altLang="en-US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“Verb + Object + Tool”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208E0AE-2F61-4E89-A2D0-DD2B2C7D57E6}"/>
              </a:ext>
            </a:extLst>
          </p:cNvPr>
          <p:cNvSpPr/>
          <p:nvPr/>
        </p:nvSpPr>
        <p:spPr>
          <a:xfrm>
            <a:off x="0" y="732486"/>
            <a:ext cx="12192000" cy="59778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No.1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Good Practice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851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Proposal to Improve the Good Practice (1)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644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Proposal to Improve the Good Practice (2)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7165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6F4848E-C532-4B0A-86B5-FAFD553ACE38}"/>
              </a:ext>
            </a:extLst>
          </p:cNvPr>
          <p:cNvGrpSpPr/>
          <p:nvPr/>
        </p:nvGrpSpPr>
        <p:grpSpPr>
          <a:xfrm>
            <a:off x="0" y="0"/>
            <a:ext cx="12192000" cy="779377"/>
            <a:chOff x="0" y="46890"/>
            <a:chExt cx="12192000" cy="779377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7A18E28-E96D-4FF0-BAB7-1B23B71A7138}"/>
                </a:ext>
              </a:extLst>
            </p:cNvPr>
            <p:cNvSpPr/>
            <p:nvPr/>
          </p:nvSpPr>
          <p:spPr>
            <a:xfrm>
              <a:off x="0" y="46890"/>
              <a:ext cx="12192000" cy="7793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63C84CF-1BF4-41A0-B214-79A870AECEEC}"/>
                </a:ext>
              </a:extLst>
            </p:cNvPr>
            <p:cNvSpPr txBox="1"/>
            <p:nvPr/>
          </p:nvSpPr>
          <p:spPr>
            <a:xfrm>
              <a:off x="710419" y="194602"/>
              <a:ext cx="1077116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3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Proposal to Improve the Good Practice (3)</a:t>
              </a:r>
              <a:endPara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842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164</Words>
  <Application>Microsoft Office PowerPoint</Application>
  <PresentationFormat>ワイド画面</PresentationFormat>
  <Paragraphs>31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山田泰行</dc:creator>
  <cp:lastModifiedBy>山田 泰行</cp:lastModifiedBy>
  <cp:revision>28</cp:revision>
  <dcterms:created xsi:type="dcterms:W3CDTF">2024-04-04T04:20:39Z</dcterms:created>
  <dcterms:modified xsi:type="dcterms:W3CDTF">2025-11-17T21:42:08Z</dcterms:modified>
</cp:coreProperties>
</file>